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D39B-F853-4D49-8BDF-B305DEA79684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441F-7362-4DDF-AAE2-D5B2BD4EE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D39B-F853-4D49-8BDF-B305DEA79684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441F-7362-4DDF-AAE2-D5B2BD4EE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D39B-F853-4D49-8BDF-B305DEA79684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441F-7362-4DDF-AAE2-D5B2BD4EE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D39B-F853-4D49-8BDF-B305DEA79684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441F-7362-4DDF-AAE2-D5B2BD4EE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D39B-F853-4D49-8BDF-B305DEA79684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441F-7362-4DDF-AAE2-D5B2BD4EE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D39B-F853-4D49-8BDF-B305DEA79684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441F-7362-4DDF-AAE2-D5B2BD4EE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D39B-F853-4D49-8BDF-B305DEA79684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441F-7362-4DDF-AAE2-D5B2BD4EE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D39B-F853-4D49-8BDF-B305DEA79684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441F-7362-4DDF-AAE2-D5B2BD4EE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D39B-F853-4D49-8BDF-B305DEA79684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475441F-7362-4DDF-AAE2-D5B2BD4EE9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D39B-F853-4D49-8BDF-B305DEA79684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441F-7362-4DDF-AAE2-D5B2BD4EE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D39B-F853-4D49-8BDF-B305DEA79684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5441F-7362-4DDF-AAE2-D5B2BD4EE9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09ED39B-F853-4D49-8BDF-B305DEA79684}" type="datetimeFigureOut">
              <a:rPr lang="en-US" smtClean="0"/>
              <a:pPr/>
              <a:t>3/27/2018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475441F-7362-4DDF-AAE2-D5B2BD4EE95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PROPOSAL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improve effective communication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36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proposal, body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Perfect the </a:t>
            </a:r>
            <a:r>
              <a:rPr lang="en-US" dirty="0" smtClean="0"/>
              <a:t>handshake. Researchers from the University of Chicago hav</a:t>
            </a:r>
            <a:r>
              <a:rPr lang="en-US" dirty="0" smtClean="0"/>
              <a:t>e published a collection of studies affirming that any handshake makes people feel comfortable.</a:t>
            </a:r>
            <a:endParaRPr lang="en-US" dirty="0" smtClean="0"/>
          </a:p>
          <a:p>
            <a:r>
              <a:rPr lang="en-US" dirty="0" smtClean="0"/>
              <a:t>One has to maintain friendly eye </a:t>
            </a:r>
            <a:r>
              <a:rPr lang="en-US" dirty="0" smtClean="0"/>
              <a:t>contact. Clients will always be looking to see our physical gesture mirrors our words.</a:t>
            </a:r>
            <a:endParaRPr lang="en-US" dirty="0" smtClean="0"/>
          </a:p>
          <a:p>
            <a:r>
              <a:rPr lang="en-US" dirty="0" smtClean="0"/>
              <a:t>Beware of one’s facial expressions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3441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Second proposal, powerful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j-lt"/>
                <a:cs typeface="Times New Roman" panose="02020603050405020304" pitchFamily="18" charset="0"/>
              </a:rPr>
              <a:t>Empathy is </a:t>
            </a:r>
            <a:r>
              <a:rPr lang="en-US" dirty="0" smtClean="0">
                <a:latin typeface="+mj-lt"/>
                <a:cs typeface="Times New Roman" panose="02020603050405020304" pitchFamily="18" charset="0"/>
              </a:rPr>
              <a:t>crucial. To understand is one of the vital elements of being an excellent communicator. Empathy is essential for emotional connection.</a:t>
            </a:r>
            <a:endParaRPr lang="en-US" dirty="0" smtClean="0">
              <a:latin typeface="+mj-lt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+mj-lt"/>
                <a:cs typeface="Times New Roman" panose="02020603050405020304" pitchFamily="18" charset="0"/>
              </a:rPr>
              <a:t>One is supposed to think before </a:t>
            </a:r>
            <a:r>
              <a:rPr lang="en-US" dirty="0" smtClean="0">
                <a:latin typeface="+mj-lt"/>
                <a:cs typeface="Times New Roman" panose="02020603050405020304" pitchFamily="18" charset="0"/>
              </a:rPr>
              <a:t>communicating. A timely response is imperative, it is critical to think for a few  minutes about the words one wants to say before uttering them.</a:t>
            </a:r>
            <a:endParaRPr lang="en-US" dirty="0" smtClean="0">
              <a:latin typeface="+mj-lt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+mj-lt"/>
                <a:cs typeface="Times New Roman" panose="02020603050405020304" pitchFamily="18" charset="0"/>
              </a:rPr>
              <a:t>One should be clear or </a:t>
            </a:r>
            <a:r>
              <a:rPr lang="en-US" dirty="0" smtClean="0">
                <a:latin typeface="+mj-lt"/>
                <a:cs typeface="Times New Roman" panose="02020603050405020304" pitchFamily="18" charset="0"/>
              </a:rPr>
              <a:t>discrete. The best method to avoid confusion is to say what one means by framing their messages in the right way to be readily understood.</a:t>
            </a:r>
            <a:endParaRPr lang="en-US" dirty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951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Facts proving the effectiveness of use of body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According to study from language experts Gengo and  some psychologists body language has a more significant effect on a conversation.</a:t>
            </a:r>
          </a:p>
          <a:p>
            <a:r>
              <a:rPr lang="en-US" dirty="0" smtClean="0"/>
              <a:t>More than 55% of messages are conveyed through body language such as posture and gestures.</a:t>
            </a:r>
          </a:p>
          <a:p>
            <a:r>
              <a:rPr lang="en-US" dirty="0" smtClean="0"/>
              <a:t>Humans are 80% more likely to recall information that was communicated to them both visually and orally.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48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most influential tools of communication is eye contact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eyes are the </a:t>
            </a:r>
            <a:r>
              <a:rPr lang="en-US" dirty="0" smtClean="0"/>
              <a:t>windows to the soul. </a:t>
            </a:r>
            <a:r>
              <a:rPr lang="en-US" dirty="0" err="1" smtClean="0"/>
              <a:t>Truly,one</a:t>
            </a:r>
            <a:r>
              <a:rPr lang="en-US" dirty="0" smtClean="0"/>
              <a:t> of the most influential tools of communication is eye contact between two people.</a:t>
            </a:r>
          </a:p>
          <a:p>
            <a:pPr marL="0" indent="0">
              <a:buNone/>
            </a:pPr>
            <a:r>
              <a:rPr lang="en-US" dirty="0" smtClean="0"/>
              <a:t>It is because it is used to convey:</a:t>
            </a:r>
            <a:endParaRPr lang="en-US" dirty="0" smtClean="0"/>
          </a:p>
          <a:p>
            <a:r>
              <a:rPr lang="en-US" dirty="0" smtClean="0"/>
              <a:t>Trust</a:t>
            </a:r>
          </a:p>
          <a:p>
            <a:r>
              <a:rPr lang="en-US" dirty="0" smtClean="0"/>
              <a:t>Sincerity</a:t>
            </a:r>
          </a:p>
          <a:p>
            <a:r>
              <a:rPr lang="en-US" dirty="0" smtClean="0"/>
              <a:t>openness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733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marketing skills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It depends on one’s  ability to back up their powerful words with physical actions that project:</a:t>
            </a:r>
          </a:p>
          <a:p>
            <a:r>
              <a:rPr lang="en-US" dirty="0" smtClean="0"/>
              <a:t>Openness</a:t>
            </a:r>
          </a:p>
          <a:p>
            <a:r>
              <a:rPr lang="en-US" dirty="0" smtClean="0"/>
              <a:t>Confidence</a:t>
            </a:r>
          </a:p>
          <a:p>
            <a:r>
              <a:rPr lang="en-US" dirty="0" smtClean="0"/>
              <a:t>Honesty</a:t>
            </a:r>
          </a:p>
          <a:p>
            <a:pPr>
              <a:buNone/>
            </a:pPr>
            <a:r>
              <a:rPr lang="en-US" dirty="0" smtClean="0"/>
              <a:t>The benefits realized will help in fostering trust. Consequently, it leads to increase in desire to cooperate and consent to an agreement.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5181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cited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Barrett, Deborah J. "Strong communication skills a must for today’s leaders." </a:t>
            </a:r>
            <a:r>
              <a:rPr lang="en-US" i="1" dirty="0"/>
              <a:t>Handbook of business strategy</a:t>
            </a:r>
            <a:r>
              <a:rPr lang="en-US" dirty="0"/>
              <a:t> 7.1 (2006): 385-390.</a:t>
            </a:r>
          </a:p>
          <a:p>
            <a:r>
              <a:rPr lang="en-US" dirty="0"/>
              <a:t>Mehrabian, Albert. </a:t>
            </a:r>
            <a:r>
              <a:rPr lang="en-US" i="1" dirty="0"/>
              <a:t>Nonverbal communication</a:t>
            </a:r>
            <a:r>
              <a:rPr lang="en-US" dirty="0"/>
              <a:t>. Routledge, 2017.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184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74</TotalTime>
  <Words>335</Words>
  <Application>Microsoft Office PowerPoint</Application>
  <PresentationFormat>On-screen Show (4:3)</PresentationFormat>
  <Paragraphs>29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Flow</vt:lpstr>
      <vt:lpstr>PROPOSAL </vt:lpstr>
      <vt:lpstr>First proposal, body language</vt:lpstr>
      <vt:lpstr>Second proposal, powerful words</vt:lpstr>
      <vt:lpstr>Facts proving the effectiveness of use of body language</vt:lpstr>
      <vt:lpstr>The most influential tools of communication is eye contact</vt:lpstr>
      <vt:lpstr>Strong marketing skills </vt:lpstr>
      <vt:lpstr>Work cited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Proposal over body language and powerful words in business communication</dc:title>
  <dc:creator>Tonnie</dc:creator>
  <cp:lastModifiedBy>hp ProBook 4530 User</cp:lastModifiedBy>
  <cp:revision>11</cp:revision>
  <dcterms:created xsi:type="dcterms:W3CDTF">2018-03-27T08:19:20Z</dcterms:created>
  <dcterms:modified xsi:type="dcterms:W3CDTF">2018-03-27T10:08:27Z</dcterms:modified>
</cp:coreProperties>
</file>